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0"/>
  </p:notesMasterIdLst>
  <p:handoutMasterIdLst>
    <p:handoutMasterId r:id="rId21"/>
  </p:handoutMasterIdLst>
  <p:sldIdLst>
    <p:sldId id="256" r:id="rId6"/>
    <p:sldId id="278" r:id="rId7"/>
    <p:sldId id="267" r:id="rId8"/>
    <p:sldId id="268" r:id="rId9"/>
    <p:sldId id="279" r:id="rId10"/>
    <p:sldId id="281" r:id="rId11"/>
    <p:sldId id="283" r:id="rId12"/>
    <p:sldId id="282" r:id="rId13"/>
    <p:sldId id="285" r:id="rId14"/>
    <p:sldId id="286" r:id="rId15"/>
    <p:sldId id="288" r:id="rId16"/>
    <p:sldId id="287" r:id="rId17"/>
    <p:sldId id="289" r:id="rId18"/>
    <p:sldId id="27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510D0-5950-453C-8655-7F2142059CDA}" v="40" dt="2023-01-10T12:00:04.843"/>
    <p1510:client id="{677F13AE-40CE-4BB8-A154-7003981803FC}" v="130" dt="2023-01-10T12:10:30.065"/>
    <p1510:client id="{7DA55B44-E0C5-DF82-F9B6-2BFFFF9EF52A}" v="23" dt="2022-12-21T15:40:54.486"/>
    <p1510:client id="{D48D0AA7-2D30-41A6-BC4C-2D100B2CD15C}" v="6" dt="2022-12-22T11:34:42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91" d="100"/>
          <a:sy n="91" d="100"/>
        </p:scale>
        <p:origin x="16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jligers, Bram" userId="5cef929d-ecf9-4fca-bf12-bc5ee065fc99" providerId="ADAL" clId="{2626B25C-3762-4159-BBAA-F0038E1E7A70}"/>
    <pc:docChg chg="undo custSel addSld delSld modSld">
      <pc:chgData name="Heijligers, Bram" userId="5cef929d-ecf9-4fca-bf12-bc5ee065fc99" providerId="ADAL" clId="{2626B25C-3762-4159-BBAA-F0038E1E7A70}" dt="2022-12-20T17:39:56.321" v="683" actId="20577"/>
      <pc:docMkLst>
        <pc:docMk/>
      </pc:docMkLst>
      <pc:sldChg chg="modSp mod">
        <pc:chgData name="Heijligers, Bram" userId="5cef929d-ecf9-4fca-bf12-bc5ee065fc99" providerId="ADAL" clId="{2626B25C-3762-4159-BBAA-F0038E1E7A70}" dt="2022-12-20T17:31:21.370" v="15" actId="20577"/>
        <pc:sldMkLst>
          <pc:docMk/>
          <pc:sldMk cId="989191781" sldId="256"/>
        </pc:sldMkLst>
        <pc:spChg chg="mod">
          <ac:chgData name="Heijligers, Bram" userId="5cef929d-ecf9-4fca-bf12-bc5ee065fc99" providerId="ADAL" clId="{2626B25C-3762-4159-BBAA-F0038E1E7A70}" dt="2022-12-20T17:31:21.370" v="15" actId="20577"/>
          <ac:spMkLst>
            <pc:docMk/>
            <pc:sldMk cId="989191781" sldId="256"/>
            <ac:spMk id="25" creationId="{B8C37745-5CAB-B949-8072-79528679CAB3}"/>
          </ac:spMkLst>
        </pc:spChg>
      </pc:sldChg>
      <pc:sldChg chg="modSp mod">
        <pc:chgData name="Heijligers, Bram" userId="5cef929d-ecf9-4fca-bf12-bc5ee065fc99" providerId="ADAL" clId="{2626B25C-3762-4159-BBAA-F0038E1E7A70}" dt="2022-12-20T17:39:28.401" v="631" actId="20577"/>
        <pc:sldMkLst>
          <pc:docMk/>
          <pc:sldMk cId="1764014620" sldId="267"/>
        </pc:sldMkLst>
        <pc:spChg chg="mod">
          <ac:chgData name="Heijligers, Bram" userId="5cef929d-ecf9-4fca-bf12-bc5ee065fc99" providerId="ADAL" clId="{2626B25C-3762-4159-BBAA-F0038E1E7A70}" dt="2022-12-20T17:39:22.858" v="617" actId="20577"/>
          <ac:spMkLst>
            <pc:docMk/>
            <pc:sldMk cId="1764014620" sldId="267"/>
            <ac:spMk id="8" creationId="{49EFD80A-BD39-E443-B3AE-61D6EEB72177}"/>
          </ac:spMkLst>
        </pc:spChg>
        <pc:spChg chg="mod">
          <ac:chgData name="Heijligers, Bram" userId="5cef929d-ecf9-4fca-bf12-bc5ee065fc99" providerId="ADAL" clId="{2626B25C-3762-4159-BBAA-F0038E1E7A70}" dt="2022-12-20T17:34:09.459" v="141" actId="20577"/>
          <ac:spMkLst>
            <pc:docMk/>
            <pc:sldMk cId="1764014620" sldId="267"/>
            <ac:spMk id="9" creationId="{4013CABD-8215-8049-872C-2247EFA09829}"/>
          </ac:spMkLst>
        </pc:spChg>
        <pc:spChg chg="mod">
          <ac:chgData name="Heijligers, Bram" userId="5cef929d-ecf9-4fca-bf12-bc5ee065fc99" providerId="ADAL" clId="{2626B25C-3762-4159-BBAA-F0038E1E7A70}" dt="2022-12-20T17:39:28.401" v="631" actId="20577"/>
          <ac:spMkLst>
            <pc:docMk/>
            <pc:sldMk cId="1764014620" sldId="267"/>
            <ac:spMk id="10" creationId="{18A26114-C70A-1045-B928-7E9DEFEB56CE}"/>
          </ac:spMkLst>
        </pc:spChg>
      </pc:sldChg>
      <pc:sldChg chg="addSp modSp mod">
        <pc:chgData name="Heijligers, Bram" userId="5cef929d-ecf9-4fca-bf12-bc5ee065fc99" providerId="ADAL" clId="{2626B25C-3762-4159-BBAA-F0038E1E7A70}" dt="2022-12-20T17:34:14.122" v="150" actId="20577"/>
        <pc:sldMkLst>
          <pc:docMk/>
          <pc:sldMk cId="98684542" sldId="268"/>
        </pc:sldMkLst>
        <pc:spChg chg="mod">
          <ac:chgData name="Heijligers, Bram" userId="5cef929d-ecf9-4fca-bf12-bc5ee065fc99" providerId="ADAL" clId="{2626B25C-3762-4159-BBAA-F0038E1E7A70}" dt="2022-12-20T17:34:14.122" v="150" actId="20577"/>
          <ac:spMkLst>
            <pc:docMk/>
            <pc:sldMk cId="98684542" sldId="268"/>
            <ac:spMk id="6" creationId="{FC845318-D328-9D4A-AB47-AA3BF8EC588B}"/>
          </ac:spMkLst>
        </pc:spChg>
        <pc:picChg chg="add mod">
          <ac:chgData name="Heijligers, Bram" userId="5cef929d-ecf9-4fca-bf12-bc5ee065fc99" providerId="ADAL" clId="{2626B25C-3762-4159-BBAA-F0038E1E7A70}" dt="2022-12-20T17:32:30.494" v="17" actId="14100"/>
          <ac:picMkLst>
            <pc:docMk/>
            <pc:sldMk cId="98684542" sldId="268"/>
            <ac:picMk id="1026" creationId="{1E67A9B8-7238-C686-FB79-DC42017C960F}"/>
          </ac:picMkLst>
        </pc:picChg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2382915037" sldId="269"/>
        </pc:sldMkLst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2426487930" sldId="270"/>
        </pc:sldMkLst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3439185965" sldId="271"/>
        </pc:sldMkLst>
      </pc:sldChg>
      <pc:sldChg chg="modSp mod">
        <pc:chgData name="Heijligers, Bram" userId="5cef929d-ecf9-4fca-bf12-bc5ee065fc99" providerId="ADAL" clId="{2626B25C-3762-4159-BBAA-F0038E1E7A70}" dt="2022-12-20T17:38:52.705" v="594" actId="20577"/>
        <pc:sldMkLst>
          <pc:docMk/>
          <pc:sldMk cId="2904974988" sldId="273"/>
        </pc:sldMkLst>
        <pc:spChg chg="mod">
          <ac:chgData name="Heijligers, Bram" userId="5cef929d-ecf9-4fca-bf12-bc5ee065fc99" providerId="ADAL" clId="{2626B25C-3762-4159-BBAA-F0038E1E7A70}" dt="2022-12-20T17:38:52.705" v="594" actId="20577"/>
          <ac:spMkLst>
            <pc:docMk/>
            <pc:sldMk cId="2904974988" sldId="273"/>
            <ac:spMk id="6" creationId="{3DBC3B0E-7707-0645-9528-558D358FE052}"/>
          </ac:spMkLst>
        </pc:spChg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4242537357" sldId="275"/>
        </pc:sldMkLst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2531745305" sldId="276"/>
        </pc:sldMkLst>
      </pc:sldChg>
      <pc:sldChg chg="del">
        <pc:chgData name="Heijligers, Bram" userId="5cef929d-ecf9-4fca-bf12-bc5ee065fc99" providerId="ADAL" clId="{2626B25C-3762-4159-BBAA-F0038E1E7A70}" dt="2022-12-20T17:38:47.583" v="578" actId="47"/>
        <pc:sldMkLst>
          <pc:docMk/>
          <pc:sldMk cId="855171317" sldId="277"/>
        </pc:sldMkLst>
      </pc:sldChg>
      <pc:sldChg chg="modSp new mod">
        <pc:chgData name="Heijligers, Bram" userId="5cef929d-ecf9-4fca-bf12-bc5ee065fc99" providerId="ADAL" clId="{2626B25C-3762-4159-BBAA-F0038E1E7A70}" dt="2022-12-20T17:32:44.970" v="37" actId="20577"/>
        <pc:sldMkLst>
          <pc:docMk/>
          <pc:sldMk cId="2858463587" sldId="278"/>
        </pc:sldMkLst>
        <pc:spChg chg="mod">
          <ac:chgData name="Heijligers, Bram" userId="5cef929d-ecf9-4fca-bf12-bc5ee065fc99" providerId="ADAL" clId="{2626B25C-3762-4159-BBAA-F0038E1E7A70}" dt="2022-12-20T17:32:44.970" v="37" actId="20577"/>
          <ac:spMkLst>
            <pc:docMk/>
            <pc:sldMk cId="2858463587" sldId="278"/>
            <ac:spMk id="4" creationId="{B4D0C9CD-3F98-5442-CD02-B9EC8FB9D14F}"/>
          </ac:spMkLst>
        </pc:spChg>
      </pc:sldChg>
      <pc:sldChg chg="modSp new mod">
        <pc:chgData name="Heijligers, Bram" userId="5cef929d-ecf9-4fca-bf12-bc5ee065fc99" providerId="ADAL" clId="{2626B25C-3762-4159-BBAA-F0038E1E7A70}" dt="2022-12-20T17:36:08.905" v="348" actId="20577"/>
        <pc:sldMkLst>
          <pc:docMk/>
          <pc:sldMk cId="2357351368" sldId="279"/>
        </pc:sldMkLst>
        <pc:spChg chg="mod">
          <ac:chgData name="Heijligers, Bram" userId="5cef929d-ecf9-4fca-bf12-bc5ee065fc99" providerId="ADAL" clId="{2626B25C-3762-4159-BBAA-F0038E1E7A70}" dt="2022-12-20T17:36:08.905" v="348" actId="20577"/>
          <ac:spMkLst>
            <pc:docMk/>
            <pc:sldMk cId="2357351368" sldId="279"/>
            <ac:spMk id="3" creationId="{F36FCBD6-377B-C63F-1408-7F7A658C865E}"/>
          </ac:spMkLst>
        </pc:spChg>
        <pc:spChg chg="mod">
          <ac:chgData name="Heijligers, Bram" userId="5cef929d-ecf9-4fca-bf12-bc5ee065fc99" providerId="ADAL" clId="{2626B25C-3762-4159-BBAA-F0038E1E7A70}" dt="2022-12-20T17:34:50.771" v="198" actId="20577"/>
          <ac:spMkLst>
            <pc:docMk/>
            <pc:sldMk cId="2357351368" sldId="279"/>
            <ac:spMk id="5" creationId="{A11E718B-5A95-BE71-D1B4-7A7830DAB288}"/>
          </ac:spMkLst>
        </pc:spChg>
      </pc:sldChg>
      <pc:sldChg chg="modSp add mod">
        <pc:chgData name="Heijligers, Bram" userId="5cef929d-ecf9-4fca-bf12-bc5ee065fc99" providerId="ADAL" clId="{2626B25C-3762-4159-BBAA-F0038E1E7A70}" dt="2022-12-20T17:35:29.946" v="239" actId="20577"/>
        <pc:sldMkLst>
          <pc:docMk/>
          <pc:sldMk cId="3255327039" sldId="280"/>
        </pc:sldMkLst>
        <pc:spChg chg="mod">
          <ac:chgData name="Heijligers, Bram" userId="5cef929d-ecf9-4fca-bf12-bc5ee065fc99" providerId="ADAL" clId="{2626B25C-3762-4159-BBAA-F0038E1E7A70}" dt="2022-12-20T17:35:29.946" v="239" actId="20577"/>
          <ac:spMkLst>
            <pc:docMk/>
            <pc:sldMk cId="3255327039" sldId="280"/>
            <ac:spMk id="3" creationId="{F36FCBD6-377B-C63F-1408-7F7A658C865E}"/>
          </ac:spMkLst>
        </pc:spChg>
        <pc:spChg chg="mod">
          <ac:chgData name="Heijligers, Bram" userId="5cef929d-ecf9-4fca-bf12-bc5ee065fc99" providerId="ADAL" clId="{2626B25C-3762-4159-BBAA-F0038E1E7A70}" dt="2022-12-20T17:35:16.362" v="213" actId="20577"/>
          <ac:spMkLst>
            <pc:docMk/>
            <pc:sldMk cId="3255327039" sldId="280"/>
            <ac:spMk id="5" creationId="{A11E718B-5A95-BE71-D1B4-7A7830DAB288}"/>
          </ac:spMkLst>
        </pc:spChg>
      </pc:sldChg>
      <pc:sldChg chg="modSp add mod">
        <pc:chgData name="Heijligers, Bram" userId="5cef929d-ecf9-4fca-bf12-bc5ee065fc99" providerId="ADAL" clId="{2626B25C-3762-4159-BBAA-F0038E1E7A70}" dt="2022-12-20T17:35:43.769" v="297" actId="20577"/>
        <pc:sldMkLst>
          <pc:docMk/>
          <pc:sldMk cId="448492592" sldId="281"/>
        </pc:sldMkLst>
        <pc:spChg chg="mod">
          <ac:chgData name="Heijligers, Bram" userId="5cef929d-ecf9-4fca-bf12-bc5ee065fc99" providerId="ADAL" clId="{2626B25C-3762-4159-BBAA-F0038E1E7A70}" dt="2022-12-20T17:35:43.769" v="297" actId="20577"/>
          <ac:spMkLst>
            <pc:docMk/>
            <pc:sldMk cId="448492592" sldId="281"/>
            <ac:spMk id="3" creationId="{F36FCBD6-377B-C63F-1408-7F7A658C865E}"/>
          </ac:spMkLst>
        </pc:spChg>
        <pc:spChg chg="mod">
          <ac:chgData name="Heijligers, Bram" userId="5cef929d-ecf9-4fca-bf12-bc5ee065fc99" providerId="ADAL" clId="{2626B25C-3762-4159-BBAA-F0038E1E7A70}" dt="2022-12-20T17:35:34.698" v="250" actId="20577"/>
          <ac:spMkLst>
            <pc:docMk/>
            <pc:sldMk cId="448492592" sldId="281"/>
            <ac:spMk id="5" creationId="{A11E718B-5A95-BE71-D1B4-7A7830DAB288}"/>
          </ac:spMkLst>
        </pc:spChg>
      </pc:sldChg>
      <pc:sldChg chg="modSp new mod">
        <pc:chgData name="Heijligers, Bram" userId="5cef929d-ecf9-4fca-bf12-bc5ee065fc99" providerId="ADAL" clId="{2626B25C-3762-4159-BBAA-F0038E1E7A70}" dt="2022-12-20T17:39:56.321" v="683" actId="20577"/>
        <pc:sldMkLst>
          <pc:docMk/>
          <pc:sldMk cId="74756782" sldId="282"/>
        </pc:sldMkLst>
        <pc:spChg chg="mod">
          <ac:chgData name="Heijligers, Bram" userId="5cef929d-ecf9-4fca-bf12-bc5ee065fc99" providerId="ADAL" clId="{2626B25C-3762-4159-BBAA-F0038E1E7A70}" dt="2022-12-20T17:39:56.321" v="683" actId="20577"/>
          <ac:spMkLst>
            <pc:docMk/>
            <pc:sldMk cId="74756782" sldId="282"/>
            <ac:spMk id="3" creationId="{B96B258F-8A5D-8D45-FC0B-A1D9EEA75562}"/>
          </ac:spMkLst>
        </pc:spChg>
        <pc:spChg chg="mod">
          <ac:chgData name="Heijligers, Bram" userId="5cef929d-ecf9-4fca-bf12-bc5ee065fc99" providerId="ADAL" clId="{2626B25C-3762-4159-BBAA-F0038E1E7A70}" dt="2022-12-20T17:38:19.130" v="577" actId="6549"/>
          <ac:spMkLst>
            <pc:docMk/>
            <pc:sldMk cId="74756782" sldId="282"/>
            <ac:spMk id="4" creationId="{ED0EC930-5CF0-E294-17C9-4EFBC52E479E}"/>
          </ac:spMkLst>
        </pc:spChg>
        <pc:spChg chg="mod">
          <ac:chgData name="Heijligers, Bram" userId="5cef929d-ecf9-4fca-bf12-bc5ee065fc99" providerId="ADAL" clId="{2626B25C-3762-4159-BBAA-F0038E1E7A70}" dt="2022-12-20T17:37:01.217" v="425" actId="20577"/>
          <ac:spMkLst>
            <pc:docMk/>
            <pc:sldMk cId="74756782" sldId="282"/>
            <ac:spMk id="5" creationId="{8F758D47-1925-EE0F-D381-B93959AA5506}"/>
          </ac:spMkLst>
        </pc:spChg>
      </pc:sldChg>
    </pc:docChg>
  </pc:docChgLst>
  <pc:docChgLst>
    <pc:chgData name="Blerck, Irene van" userId="S::blerck.i@buas.nl::a459afc0-a645-4902-97f4-db4ffab93732" providerId="AD" clId="Web-{36F510D0-5950-453C-8655-7F2142059CDA}"/>
    <pc:docChg chg="addSld delSld modSld">
      <pc:chgData name="Blerck, Irene van" userId="S::blerck.i@buas.nl::a459afc0-a645-4902-97f4-db4ffab93732" providerId="AD" clId="Web-{36F510D0-5950-453C-8655-7F2142059CDA}" dt="2023-01-10T12:00:01.030" v="39" actId="20577"/>
      <pc:docMkLst>
        <pc:docMk/>
      </pc:docMkLst>
      <pc:sldChg chg="del">
        <pc:chgData name="Blerck, Irene van" userId="S::blerck.i@buas.nl::a459afc0-a645-4902-97f4-db4ffab93732" providerId="AD" clId="Web-{36F510D0-5950-453C-8655-7F2142059CDA}" dt="2023-01-10T11:58:17.651" v="16"/>
        <pc:sldMkLst>
          <pc:docMk/>
          <pc:sldMk cId="3255327039" sldId="280"/>
        </pc:sldMkLst>
      </pc:sldChg>
      <pc:sldChg chg="modSp">
        <pc:chgData name="Blerck, Irene van" userId="S::blerck.i@buas.nl::a459afc0-a645-4902-97f4-db4ffab93732" providerId="AD" clId="Web-{36F510D0-5950-453C-8655-7F2142059CDA}" dt="2023-01-10T11:59:39.092" v="38" actId="20577"/>
        <pc:sldMkLst>
          <pc:docMk/>
          <pc:sldMk cId="448492592" sldId="281"/>
        </pc:sldMkLst>
        <pc:spChg chg="mod">
          <ac:chgData name="Blerck, Irene van" userId="S::blerck.i@buas.nl::a459afc0-a645-4902-97f4-db4ffab93732" providerId="AD" clId="Web-{36F510D0-5950-453C-8655-7F2142059CDA}" dt="2023-01-10T11:59:39.092" v="38" actId="20577"/>
          <ac:spMkLst>
            <pc:docMk/>
            <pc:sldMk cId="448492592" sldId="281"/>
            <ac:spMk id="3" creationId="{F36FCBD6-377B-C63F-1408-7F7A658C865E}"/>
          </ac:spMkLst>
        </pc:spChg>
        <pc:spChg chg="mod">
          <ac:chgData name="Blerck, Irene van" userId="S::blerck.i@buas.nl::a459afc0-a645-4902-97f4-db4ffab93732" providerId="AD" clId="Web-{36F510D0-5950-453C-8655-7F2142059CDA}" dt="2023-01-10T11:59:34.748" v="37" actId="20577"/>
          <ac:spMkLst>
            <pc:docMk/>
            <pc:sldMk cId="448492592" sldId="281"/>
            <ac:spMk id="4" creationId="{81485D55-35C4-B5C7-9B24-D687D6A09867}"/>
          </ac:spMkLst>
        </pc:spChg>
      </pc:sldChg>
      <pc:sldChg chg="new del">
        <pc:chgData name="Blerck, Irene van" userId="S::blerck.i@buas.nl::a459afc0-a645-4902-97f4-db4ffab93732" providerId="AD" clId="Web-{36F510D0-5950-453C-8655-7F2142059CDA}" dt="2023-01-10T11:58:03.931" v="14"/>
        <pc:sldMkLst>
          <pc:docMk/>
          <pc:sldMk cId="239587393" sldId="290"/>
        </pc:sldMkLst>
      </pc:sldChg>
      <pc:sldChg chg="modSp add replId">
        <pc:chgData name="Blerck, Irene van" userId="S::blerck.i@buas.nl::a459afc0-a645-4902-97f4-db4ffab93732" providerId="AD" clId="Web-{36F510D0-5950-453C-8655-7F2142059CDA}" dt="2023-01-10T12:00:01.030" v="39" actId="20577"/>
        <pc:sldMkLst>
          <pc:docMk/>
          <pc:sldMk cId="669350225" sldId="290"/>
        </pc:sldMkLst>
        <pc:spChg chg="mod">
          <ac:chgData name="Blerck, Irene van" userId="S::blerck.i@buas.nl::a459afc0-a645-4902-97f4-db4ffab93732" providerId="AD" clId="Web-{36F510D0-5950-453C-8655-7F2142059CDA}" dt="2023-01-10T11:58:38.652" v="22" actId="20577"/>
          <ac:spMkLst>
            <pc:docMk/>
            <pc:sldMk cId="669350225" sldId="290"/>
            <ac:spMk id="3" creationId="{F36FCBD6-377B-C63F-1408-7F7A658C865E}"/>
          </ac:spMkLst>
        </pc:spChg>
        <pc:spChg chg="mod">
          <ac:chgData name="Blerck, Irene van" userId="S::blerck.i@buas.nl::a459afc0-a645-4902-97f4-db4ffab93732" providerId="AD" clId="Web-{36F510D0-5950-453C-8655-7F2142059CDA}" dt="2023-01-10T12:00:01.030" v="39" actId="20577"/>
          <ac:spMkLst>
            <pc:docMk/>
            <pc:sldMk cId="669350225" sldId="290"/>
            <ac:spMk id="4" creationId="{81485D55-35C4-B5C7-9B24-D687D6A09867}"/>
          </ac:spMkLst>
        </pc:spChg>
      </pc:sldChg>
    </pc:docChg>
  </pc:docChgLst>
  <pc:docChgLst>
    <pc:chgData name="Blerck, Irene van" userId="S::blerck.i@buas.nl::a459afc0-a645-4902-97f4-db4ffab93732" providerId="AD" clId="Web-{677F13AE-40CE-4BB8-A154-7003981803FC}"/>
    <pc:docChg chg="delSld modSld">
      <pc:chgData name="Blerck, Irene van" userId="S::blerck.i@buas.nl::a459afc0-a645-4902-97f4-db4ffab93732" providerId="AD" clId="Web-{677F13AE-40CE-4BB8-A154-7003981803FC}" dt="2023-01-10T12:10:28.768" v="126" actId="20577"/>
      <pc:docMkLst>
        <pc:docMk/>
      </pc:docMkLst>
      <pc:sldChg chg="modSp">
        <pc:chgData name="Blerck, Irene van" userId="S::blerck.i@buas.nl::a459afc0-a645-4902-97f4-db4ffab93732" providerId="AD" clId="Web-{677F13AE-40CE-4BB8-A154-7003981803FC}" dt="2023-01-10T12:10:28.768" v="126" actId="20577"/>
        <pc:sldMkLst>
          <pc:docMk/>
          <pc:sldMk cId="448492592" sldId="281"/>
        </pc:sldMkLst>
        <pc:spChg chg="mod">
          <ac:chgData name="Blerck, Irene van" userId="S::blerck.i@buas.nl::a459afc0-a645-4902-97f4-db4ffab93732" providerId="AD" clId="Web-{677F13AE-40CE-4BB8-A154-7003981803FC}" dt="2023-01-10T12:10:28.768" v="126" actId="20577"/>
          <ac:spMkLst>
            <pc:docMk/>
            <pc:sldMk cId="448492592" sldId="281"/>
            <ac:spMk id="3" creationId="{F36FCBD6-377B-C63F-1408-7F7A658C865E}"/>
          </ac:spMkLst>
        </pc:spChg>
        <pc:spChg chg="mod">
          <ac:chgData name="Blerck, Irene van" userId="S::blerck.i@buas.nl::a459afc0-a645-4902-97f4-db4ffab93732" providerId="AD" clId="Web-{677F13AE-40CE-4BB8-A154-7003981803FC}" dt="2023-01-10T12:10:22.330" v="120" actId="20577"/>
          <ac:spMkLst>
            <pc:docMk/>
            <pc:sldMk cId="448492592" sldId="281"/>
            <ac:spMk id="4" creationId="{81485D55-35C4-B5C7-9B24-D687D6A09867}"/>
          </ac:spMkLst>
        </pc:spChg>
      </pc:sldChg>
      <pc:sldChg chg="del">
        <pc:chgData name="Blerck, Irene van" userId="S::blerck.i@buas.nl::a459afc0-a645-4902-97f4-db4ffab93732" providerId="AD" clId="Web-{677F13AE-40CE-4BB8-A154-7003981803FC}" dt="2023-01-10T12:05:41.494" v="0"/>
        <pc:sldMkLst>
          <pc:docMk/>
          <pc:sldMk cId="669350225" sldId="290"/>
        </pc:sldMkLst>
      </pc:sldChg>
    </pc:docChg>
  </pc:docChgLst>
  <pc:docChgLst>
    <pc:chgData name="Heijligers, Bram" userId="5cef929d-ecf9-4fca-bf12-bc5ee065fc99" providerId="ADAL" clId="{D48D0AA7-2D30-41A6-BC4C-2D100B2CD15C}"/>
    <pc:docChg chg="undo custSel addSld delSld modSld sldOrd">
      <pc:chgData name="Heijligers, Bram" userId="5cef929d-ecf9-4fca-bf12-bc5ee065fc99" providerId="ADAL" clId="{D48D0AA7-2D30-41A6-BC4C-2D100B2CD15C}" dt="2022-12-22T12:42:45.067" v="2094" actId="20577"/>
      <pc:docMkLst>
        <pc:docMk/>
      </pc:docMkLst>
      <pc:sldChg chg="modSp mod">
        <pc:chgData name="Heijligers, Bram" userId="5cef929d-ecf9-4fca-bf12-bc5ee065fc99" providerId="ADAL" clId="{D48D0AA7-2D30-41A6-BC4C-2D100B2CD15C}" dt="2022-12-21T15:42:00.641" v="26" actId="113"/>
        <pc:sldMkLst>
          <pc:docMk/>
          <pc:sldMk cId="1764014620" sldId="267"/>
        </pc:sldMkLst>
        <pc:spChg chg="mod">
          <ac:chgData name="Heijligers, Bram" userId="5cef929d-ecf9-4fca-bf12-bc5ee065fc99" providerId="ADAL" clId="{D48D0AA7-2D30-41A6-BC4C-2D100B2CD15C}" dt="2022-12-21T15:42:00.641" v="26" actId="113"/>
          <ac:spMkLst>
            <pc:docMk/>
            <pc:sldMk cId="1764014620" sldId="267"/>
            <ac:spMk id="9" creationId="{4013CABD-8215-8049-872C-2247EFA09829}"/>
          </ac:spMkLst>
        </pc:spChg>
      </pc:sldChg>
      <pc:sldChg chg="modSp mod">
        <pc:chgData name="Heijligers, Bram" userId="5cef929d-ecf9-4fca-bf12-bc5ee065fc99" providerId="ADAL" clId="{D48D0AA7-2D30-41A6-BC4C-2D100B2CD15C}" dt="2022-12-21T15:42:28.947" v="72" actId="20577"/>
        <pc:sldMkLst>
          <pc:docMk/>
          <pc:sldMk cId="2357351368" sldId="279"/>
        </pc:sldMkLst>
        <pc:spChg chg="mod">
          <ac:chgData name="Heijligers, Bram" userId="5cef929d-ecf9-4fca-bf12-bc5ee065fc99" providerId="ADAL" clId="{D48D0AA7-2D30-41A6-BC4C-2D100B2CD15C}" dt="2022-12-21T15:42:28.947" v="72" actId="20577"/>
          <ac:spMkLst>
            <pc:docMk/>
            <pc:sldMk cId="2357351368" sldId="279"/>
            <ac:spMk id="4" creationId="{81485D55-35C4-B5C7-9B24-D687D6A09867}"/>
          </ac:spMkLst>
        </pc:spChg>
      </pc:sldChg>
      <pc:sldChg chg="modSp mod">
        <pc:chgData name="Heijligers, Bram" userId="5cef929d-ecf9-4fca-bf12-bc5ee065fc99" providerId="ADAL" clId="{D48D0AA7-2D30-41A6-BC4C-2D100B2CD15C}" dt="2022-12-21T15:42:53.890" v="126" actId="20577"/>
        <pc:sldMkLst>
          <pc:docMk/>
          <pc:sldMk cId="3255327039" sldId="280"/>
        </pc:sldMkLst>
        <pc:spChg chg="mod">
          <ac:chgData name="Heijligers, Bram" userId="5cef929d-ecf9-4fca-bf12-bc5ee065fc99" providerId="ADAL" clId="{D48D0AA7-2D30-41A6-BC4C-2D100B2CD15C}" dt="2022-12-21T15:42:53.890" v="126" actId="20577"/>
          <ac:spMkLst>
            <pc:docMk/>
            <pc:sldMk cId="3255327039" sldId="280"/>
            <ac:spMk id="4" creationId="{81485D55-35C4-B5C7-9B24-D687D6A09867}"/>
          </ac:spMkLst>
        </pc:spChg>
      </pc:sldChg>
      <pc:sldChg chg="modSp mod">
        <pc:chgData name="Heijligers, Bram" userId="5cef929d-ecf9-4fca-bf12-bc5ee065fc99" providerId="ADAL" clId="{D48D0AA7-2D30-41A6-BC4C-2D100B2CD15C}" dt="2022-12-21T15:43:10.317" v="154"/>
        <pc:sldMkLst>
          <pc:docMk/>
          <pc:sldMk cId="448492592" sldId="281"/>
        </pc:sldMkLst>
        <pc:spChg chg="mod">
          <ac:chgData name="Heijligers, Bram" userId="5cef929d-ecf9-4fca-bf12-bc5ee065fc99" providerId="ADAL" clId="{D48D0AA7-2D30-41A6-BC4C-2D100B2CD15C}" dt="2022-12-21T15:43:10.317" v="154"/>
          <ac:spMkLst>
            <pc:docMk/>
            <pc:sldMk cId="448492592" sldId="281"/>
            <ac:spMk id="4" creationId="{81485D55-35C4-B5C7-9B24-D687D6A09867}"/>
          </ac:spMkLst>
        </pc:spChg>
      </pc:sldChg>
      <pc:sldChg chg="modSp mod">
        <pc:chgData name="Heijligers, Bram" userId="5cef929d-ecf9-4fca-bf12-bc5ee065fc99" providerId="ADAL" clId="{D48D0AA7-2D30-41A6-BC4C-2D100B2CD15C}" dt="2022-12-22T12:39:44.953" v="1606" actId="20577"/>
        <pc:sldMkLst>
          <pc:docMk/>
          <pc:sldMk cId="74756782" sldId="282"/>
        </pc:sldMkLst>
        <pc:spChg chg="mod">
          <ac:chgData name="Heijligers, Bram" userId="5cef929d-ecf9-4fca-bf12-bc5ee065fc99" providerId="ADAL" clId="{D48D0AA7-2D30-41A6-BC4C-2D100B2CD15C}" dt="2022-12-22T12:38:56.297" v="1504" actId="20577"/>
          <ac:spMkLst>
            <pc:docMk/>
            <pc:sldMk cId="74756782" sldId="282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2:39:44.953" v="1606" actId="20577"/>
          <ac:spMkLst>
            <pc:docMk/>
            <pc:sldMk cId="74756782" sldId="282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13.393" v="1318" actId="20577"/>
          <ac:spMkLst>
            <pc:docMk/>
            <pc:sldMk cId="74756782" sldId="282"/>
            <ac:spMk id="5" creationId="{8F758D47-1925-EE0F-D381-B93959AA5506}"/>
          </ac:spMkLst>
        </pc:spChg>
      </pc:sldChg>
      <pc:sldChg chg="modSp mod">
        <pc:chgData name="Heijligers, Bram" userId="5cef929d-ecf9-4fca-bf12-bc5ee065fc99" providerId="ADAL" clId="{D48D0AA7-2D30-41A6-BC4C-2D100B2CD15C}" dt="2022-12-22T11:31:08.856" v="387"/>
        <pc:sldMkLst>
          <pc:docMk/>
          <pc:sldMk cId="317607721" sldId="283"/>
        </pc:sldMkLst>
        <pc:spChg chg="mod">
          <ac:chgData name="Heijligers, Bram" userId="5cef929d-ecf9-4fca-bf12-bc5ee065fc99" providerId="ADAL" clId="{D48D0AA7-2D30-41A6-BC4C-2D100B2CD15C}" dt="2022-12-22T11:31:08.856" v="387"/>
          <ac:spMkLst>
            <pc:docMk/>
            <pc:sldMk cId="317607721" sldId="283"/>
            <ac:spMk id="4" creationId="{49C44D8A-AA25-60D8-2AC3-F69BF4A64E80}"/>
          </ac:spMkLst>
        </pc:spChg>
        <pc:spChg chg="mod">
          <ac:chgData name="Heijligers, Bram" userId="5cef929d-ecf9-4fca-bf12-bc5ee065fc99" providerId="ADAL" clId="{D48D0AA7-2D30-41A6-BC4C-2D100B2CD15C}" dt="2022-12-21T15:44:48.916" v="334" actId="20577"/>
          <ac:spMkLst>
            <pc:docMk/>
            <pc:sldMk cId="317607721" sldId="283"/>
            <ac:spMk id="5" creationId="{1A5B2C73-CD65-5D8C-0A8D-3DD8A1C20839}"/>
          </ac:spMkLst>
        </pc:spChg>
      </pc:sldChg>
      <pc:sldChg chg="modSp add del mod">
        <pc:chgData name="Heijligers, Bram" userId="5cef929d-ecf9-4fca-bf12-bc5ee065fc99" providerId="ADAL" clId="{D48D0AA7-2D30-41A6-BC4C-2D100B2CD15C}" dt="2022-12-22T11:40:38.535" v="1324" actId="47"/>
        <pc:sldMkLst>
          <pc:docMk/>
          <pc:sldMk cId="4064247816" sldId="284"/>
        </pc:sldMkLst>
        <pc:spChg chg="mod">
          <ac:chgData name="Heijligers, Bram" userId="5cef929d-ecf9-4fca-bf12-bc5ee065fc99" providerId="ADAL" clId="{D48D0AA7-2D30-41A6-BC4C-2D100B2CD15C}" dt="2022-12-22T11:31:59.257" v="422" actId="20577"/>
          <ac:spMkLst>
            <pc:docMk/>
            <pc:sldMk cId="4064247816" sldId="284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34:08.525" v="690" actId="20577"/>
          <ac:spMkLst>
            <pc:docMk/>
            <pc:sldMk cId="4064247816" sldId="284"/>
            <ac:spMk id="4" creationId="{ED0EC930-5CF0-E294-17C9-4EFBC52E479E}"/>
          </ac:spMkLst>
        </pc:spChg>
      </pc:sldChg>
      <pc:sldChg chg="modSp add mod">
        <pc:chgData name="Heijligers, Bram" userId="5cef929d-ecf9-4fca-bf12-bc5ee065fc99" providerId="ADAL" clId="{D48D0AA7-2D30-41A6-BC4C-2D100B2CD15C}" dt="2022-12-22T11:40:20.997" v="1319"/>
        <pc:sldMkLst>
          <pc:docMk/>
          <pc:sldMk cId="1534960798" sldId="285"/>
        </pc:sldMkLst>
        <pc:spChg chg="mod">
          <ac:chgData name="Heijligers, Bram" userId="5cef929d-ecf9-4fca-bf12-bc5ee065fc99" providerId="ADAL" clId="{D48D0AA7-2D30-41A6-BC4C-2D100B2CD15C}" dt="2022-12-22T11:32:31.270" v="429" actId="20577"/>
          <ac:spMkLst>
            <pc:docMk/>
            <pc:sldMk cId="1534960798" sldId="285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33:51.720" v="685" actId="20577"/>
          <ac:spMkLst>
            <pc:docMk/>
            <pc:sldMk cId="1534960798" sldId="285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0.997" v="1319"/>
          <ac:spMkLst>
            <pc:docMk/>
            <pc:sldMk cId="1534960798" sldId="285"/>
            <ac:spMk id="5" creationId="{8F758D47-1925-EE0F-D381-B93959AA5506}"/>
          </ac:spMkLst>
        </pc:spChg>
      </pc:sldChg>
      <pc:sldChg chg="modSp add mod">
        <pc:chgData name="Heijligers, Bram" userId="5cef929d-ecf9-4fca-bf12-bc5ee065fc99" providerId="ADAL" clId="{D48D0AA7-2D30-41A6-BC4C-2D100B2CD15C}" dt="2022-12-22T11:41:23.939" v="1348" actId="20577"/>
        <pc:sldMkLst>
          <pc:docMk/>
          <pc:sldMk cId="2933601326" sldId="286"/>
        </pc:sldMkLst>
        <pc:spChg chg="mod">
          <ac:chgData name="Heijligers, Bram" userId="5cef929d-ecf9-4fca-bf12-bc5ee065fc99" providerId="ADAL" clId="{D48D0AA7-2D30-41A6-BC4C-2D100B2CD15C}" dt="2022-12-22T11:34:31.003" v="717" actId="20577"/>
          <ac:spMkLst>
            <pc:docMk/>
            <pc:sldMk cId="2933601326" sldId="286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41:23.939" v="1348" actId="20577"/>
          <ac:spMkLst>
            <pc:docMk/>
            <pc:sldMk cId="2933601326" sldId="286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3.388" v="1320"/>
          <ac:spMkLst>
            <pc:docMk/>
            <pc:sldMk cId="2933601326" sldId="286"/>
            <ac:spMk id="5" creationId="{8F758D47-1925-EE0F-D381-B93959AA5506}"/>
          </ac:spMkLst>
        </pc:spChg>
      </pc:sldChg>
      <pc:sldChg chg="modSp add mod ord">
        <pc:chgData name="Heijligers, Bram" userId="5cef929d-ecf9-4fca-bf12-bc5ee065fc99" providerId="ADAL" clId="{D48D0AA7-2D30-41A6-BC4C-2D100B2CD15C}" dt="2022-12-22T12:42:45.067" v="2094" actId="20577"/>
        <pc:sldMkLst>
          <pc:docMk/>
          <pc:sldMk cId="4239124219" sldId="287"/>
        </pc:sldMkLst>
        <pc:spChg chg="mod">
          <ac:chgData name="Heijligers, Bram" userId="5cef929d-ecf9-4fca-bf12-bc5ee065fc99" providerId="ADAL" clId="{D48D0AA7-2D30-41A6-BC4C-2D100B2CD15C}" dt="2022-12-22T11:35:56.851" v="841" actId="20577"/>
          <ac:spMkLst>
            <pc:docMk/>
            <pc:sldMk cId="4239124219" sldId="287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2:42:45.067" v="2094" actId="20577"/>
          <ac:spMkLst>
            <pc:docMk/>
            <pc:sldMk cId="4239124219" sldId="287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5.489" v="1321"/>
          <ac:spMkLst>
            <pc:docMk/>
            <pc:sldMk cId="4239124219" sldId="287"/>
            <ac:spMk id="5" creationId="{8F758D47-1925-EE0F-D381-B93959AA5506}"/>
          </ac:spMkLst>
        </pc:spChg>
      </pc:sldChg>
      <pc:sldChg chg="modSp add mod">
        <pc:chgData name="Heijligers, Bram" userId="5cef929d-ecf9-4fca-bf12-bc5ee065fc99" providerId="ADAL" clId="{D48D0AA7-2D30-41A6-BC4C-2D100B2CD15C}" dt="2022-12-22T11:40:27.425" v="1322"/>
        <pc:sldMkLst>
          <pc:docMk/>
          <pc:sldMk cId="477399508" sldId="288"/>
        </pc:sldMkLst>
        <pc:spChg chg="mod">
          <ac:chgData name="Heijligers, Bram" userId="5cef929d-ecf9-4fca-bf12-bc5ee065fc99" providerId="ADAL" clId="{D48D0AA7-2D30-41A6-BC4C-2D100B2CD15C}" dt="2022-12-22T11:35:03.753" v="744" actId="20577"/>
          <ac:spMkLst>
            <pc:docMk/>
            <pc:sldMk cId="477399508" sldId="288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35:46.661" v="839" actId="20577"/>
          <ac:spMkLst>
            <pc:docMk/>
            <pc:sldMk cId="477399508" sldId="288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7.425" v="1322"/>
          <ac:spMkLst>
            <pc:docMk/>
            <pc:sldMk cId="477399508" sldId="288"/>
            <ac:spMk id="5" creationId="{8F758D47-1925-EE0F-D381-B93959AA5506}"/>
          </ac:spMkLst>
        </pc:spChg>
      </pc:sldChg>
      <pc:sldChg chg="modSp add mod">
        <pc:chgData name="Heijligers, Bram" userId="5cef929d-ecf9-4fca-bf12-bc5ee065fc99" providerId="ADAL" clId="{D48D0AA7-2D30-41A6-BC4C-2D100B2CD15C}" dt="2022-12-22T11:42:07.732" v="1423" actId="20577"/>
        <pc:sldMkLst>
          <pc:docMk/>
          <pc:sldMk cId="4240208359" sldId="289"/>
        </pc:sldMkLst>
        <pc:spChg chg="mod">
          <ac:chgData name="Heijligers, Bram" userId="5cef929d-ecf9-4fca-bf12-bc5ee065fc99" providerId="ADAL" clId="{D48D0AA7-2D30-41A6-BC4C-2D100B2CD15C}" dt="2022-12-22T11:34:48.022" v="722" actId="20577"/>
          <ac:spMkLst>
            <pc:docMk/>
            <pc:sldMk cId="4240208359" sldId="289"/>
            <ac:spMk id="3" creationId="{B96B258F-8A5D-8D45-FC0B-A1D9EEA75562}"/>
          </ac:spMkLst>
        </pc:spChg>
        <pc:spChg chg="mod">
          <ac:chgData name="Heijligers, Bram" userId="5cef929d-ecf9-4fca-bf12-bc5ee065fc99" providerId="ADAL" clId="{D48D0AA7-2D30-41A6-BC4C-2D100B2CD15C}" dt="2022-12-22T11:42:07.732" v="1423" actId="20577"/>
          <ac:spMkLst>
            <pc:docMk/>
            <pc:sldMk cId="4240208359" sldId="289"/>
            <ac:spMk id="4" creationId="{ED0EC930-5CF0-E294-17C9-4EFBC52E479E}"/>
          </ac:spMkLst>
        </pc:spChg>
        <pc:spChg chg="mod">
          <ac:chgData name="Heijligers, Bram" userId="5cef929d-ecf9-4fca-bf12-bc5ee065fc99" providerId="ADAL" clId="{D48D0AA7-2D30-41A6-BC4C-2D100B2CD15C}" dt="2022-12-22T11:40:29.529" v="1323"/>
          <ac:spMkLst>
            <pc:docMk/>
            <pc:sldMk cId="4240208359" sldId="289"/>
            <ac:spMk id="5" creationId="{8F758D47-1925-EE0F-D381-B93959AA5506}"/>
          </ac:spMkLst>
        </pc:spChg>
      </pc:sldChg>
    </pc:docChg>
  </pc:docChgLst>
  <pc:docChgLst>
    <pc:chgData name="Heijligers, Bram" userId="5cef929d-ecf9-4fca-bf12-bc5ee065fc99" providerId="ADAL" clId="{180DF299-F286-4023-935E-B03C7B81FFC7}"/>
    <pc:docChg chg="undo custSel addSld modSld">
      <pc:chgData name="Heijligers, Bram" userId="5cef929d-ecf9-4fca-bf12-bc5ee065fc99" providerId="ADAL" clId="{180DF299-F286-4023-935E-B03C7B81FFC7}" dt="2022-12-21T10:27:36.469" v="727" actId="20577"/>
      <pc:docMkLst>
        <pc:docMk/>
      </pc:docMkLst>
      <pc:sldChg chg="modSp mod">
        <pc:chgData name="Heijligers, Bram" userId="5cef929d-ecf9-4fca-bf12-bc5ee065fc99" providerId="ADAL" clId="{180DF299-F286-4023-935E-B03C7B81FFC7}" dt="2022-12-21T10:15:35.394" v="60" actId="20577"/>
        <pc:sldMkLst>
          <pc:docMk/>
          <pc:sldMk cId="989191781" sldId="256"/>
        </pc:sldMkLst>
        <pc:spChg chg="mod">
          <ac:chgData name="Heijligers, Bram" userId="5cef929d-ecf9-4fca-bf12-bc5ee065fc99" providerId="ADAL" clId="{180DF299-F286-4023-935E-B03C7B81FFC7}" dt="2022-12-21T10:15:35.394" v="60" actId="20577"/>
          <ac:spMkLst>
            <pc:docMk/>
            <pc:sldMk cId="989191781" sldId="256"/>
            <ac:spMk id="25" creationId="{B8C37745-5CAB-B949-8072-79528679CAB3}"/>
          </ac:spMkLst>
        </pc:spChg>
        <pc:spChg chg="mod">
          <ac:chgData name="Heijligers, Bram" userId="5cef929d-ecf9-4fca-bf12-bc5ee065fc99" providerId="ADAL" clId="{180DF299-F286-4023-935E-B03C7B81FFC7}" dt="2022-12-21T10:15:19.603" v="37" actId="20577"/>
          <ac:spMkLst>
            <pc:docMk/>
            <pc:sldMk cId="989191781" sldId="256"/>
            <ac:spMk id="26" creationId="{0C64607B-E8EE-204A-9080-04231F8F550D}"/>
          </ac:spMkLst>
        </pc:spChg>
      </pc:sldChg>
      <pc:sldChg chg="modSp mod">
        <pc:chgData name="Heijligers, Bram" userId="5cef929d-ecf9-4fca-bf12-bc5ee065fc99" providerId="ADAL" clId="{180DF299-F286-4023-935E-B03C7B81FFC7}" dt="2022-12-21T10:23:49.242" v="687" actId="20577"/>
        <pc:sldMkLst>
          <pc:docMk/>
          <pc:sldMk cId="1764014620" sldId="267"/>
        </pc:sldMkLst>
        <pc:spChg chg="mod">
          <ac:chgData name="Heijligers, Bram" userId="5cef929d-ecf9-4fca-bf12-bc5ee065fc99" providerId="ADAL" clId="{180DF299-F286-4023-935E-B03C7B81FFC7}" dt="2022-12-21T10:23:49.242" v="687" actId="20577"/>
          <ac:spMkLst>
            <pc:docMk/>
            <pc:sldMk cId="1764014620" sldId="267"/>
            <ac:spMk id="9" creationId="{4013CABD-8215-8049-872C-2247EFA09829}"/>
          </ac:spMkLst>
        </pc:spChg>
      </pc:sldChg>
      <pc:sldChg chg="modSp mod">
        <pc:chgData name="Heijligers, Bram" userId="5cef929d-ecf9-4fca-bf12-bc5ee065fc99" providerId="ADAL" clId="{180DF299-F286-4023-935E-B03C7B81FFC7}" dt="2022-12-21T10:23:13.544" v="682" actId="20577"/>
        <pc:sldMkLst>
          <pc:docMk/>
          <pc:sldMk cId="2858463587" sldId="278"/>
        </pc:sldMkLst>
        <pc:spChg chg="mod">
          <ac:chgData name="Heijligers, Bram" userId="5cef929d-ecf9-4fca-bf12-bc5ee065fc99" providerId="ADAL" clId="{180DF299-F286-4023-935E-B03C7B81FFC7}" dt="2022-12-21T10:23:13.544" v="682" actId="20577"/>
          <ac:spMkLst>
            <pc:docMk/>
            <pc:sldMk cId="2858463587" sldId="278"/>
            <ac:spMk id="3" creationId="{ABDC24BF-967B-8627-B3EB-49C7D509E228}"/>
          </ac:spMkLst>
        </pc:spChg>
      </pc:sldChg>
      <pc:sldChg chg="modSp mod">
        <pc:chgData name="Heijligers, Bram" userId="5cef929d-ecf9-4fca-bf12-bc5ee065fc99" providerId="ADAL" clId="{180DF299-F286-4023-935E-B03C7B81FFC7}" dt="2022-12-21T10:27:10.179" v="709"/>
        <pc:sldMkLst>
          <pc:docMk/>
          <pc:sldMk cId="2357351368" sldId="279"/>
        </pc:sldMkLst>
        <pc:spChg chg="mod">
          <ac:chgData name="Heijligers, Bram" userId="5cef929d-ecf9-4fca-bf12-bc5ee065fc99" providerId="ADAL" clId="{180DF299-F286-4023-935E-B03C7B81FFC7}" dt="2022-12-21T10:27:10.179" v="709"/>
          <ac:spMkLst>
            <pc:docMk/>
            <pc:sldMk cId="2357351368" sldId="279"/>
            <ac:spMk id="4" creationId="{81485D55-35C4-B5C7-9B24-D687D6A09867}"/>
          </ac:spMkLst>
        </pc:spChg>
      </pc:sldChg>
      <pc:sldChg chg="modSp mod">
        <pc:chgData name="Heijligers, Bram" userId="5cef929d-ecf9-4fca-bf12-bc5ee065fc99" providerId="ADAL" clId="{180DF299-F286-4023-935E-B03C7B81FFC7}" dt="2022-12-21T10:27:36.469" v="727" actId="20577"/>
        <pc:sldMkLst>
          <pc:docMk/>
          <pc:sldMk cId="74756782" sldId="282"/>
        </pc:sldMkLst>
        <pc:spChg chg="mod">
          <ac:chgData name="Heijligers, Bram" userId="5cef929d-ecf9-4fca-bf12-bc5ee065fc99" providerId="ADAL" clId="{180DF299-F286-4023-935E-B03C7B81FFC7}" dt="2022-12-21T10:27:36.469" v="727" actId="20577"/>
          <ac:spMkLst>
            <pc:docMk/>
            <pc:sldMk cId="74756782" sldId="282"/>
            <ac:spMk id="4" creationId="{ED0EC930-5CF0-E294-17C9-4EFBC52E479E}"/>
          </ac:spMkLst>
        </pc:spChg>
      </pc:sldChg>
      <pc:sldChg chg="addSp modSp new mod">
        <pc:chgData name="Heijligers, Bram" userId="5cef929d-ecf9-4fca-bf12-bc5ee065fc99" providerId="ADAL" clId="{180DF299-F286-4023-935E-B03C7B81FFC7}" dt="2022-12-21T10:22:14.851" v="660" actId="20577"/>
        <pc:sldMkLst>
          <pc:docMk/>
          <pc:sldMk cId="317607721" sldId="283"/>
        </pc:sldMkLst>
        <pc:spChg chg="mod">
          <ac:chgData name="Heijligers, Bram" userId="5cef929d-ecf9-4fca-bf12-bc5ee065fc99" providerId="ADAL" clId="{180DF299-F286-4023-935E-B03C7B81FFC7}" dt="2022-12-21T10:21:59.621" v="638" actId="20577"/>
          <ac:spMkLst>
            <pc:docMk/>
            <pc:sldMk cId="317607721" sldId="283"/>
            <ac:spMk id="3" creationId="{D3CDD186-A7D0-5202-F633-56595371B87D}"/>
          </ac:spMkLst>
        </pc:spChg>
        <pc:spChg chg="mod">
          <ac:chgData name="Heijligers, Bram" userId="5cef929d-ecf9-4fca-bf12-bc5ee065fc99" providerId="ADAL" clId="{180DF299-F286-4023-935E-B03C7B81FFC7}" dt="2022-12-21T10:21:50.480" v="632" actId="20577"/>
          <ac:spMkLst>
            <pc:docMk/>
            <pc:sldMk cId="317607721" sldId="283"/>
            <ac:spMk id="6" creationId="{E3D5BAC0-5CDF-AEA9-591A-B57AA29E0E05}"/>
          </ac:spMkLst>
        </pc:spChg>
        <pc:spChg chg="add mod">
          <ac:chgData name="Heijligers, Bram" userId="5cef929d-ecf9-4fca-bf12-bc5ee065fc99" providerId="ADAL" clId="{180DF299-F286-4023-935E-B03C7B81FFC7}" dt="2022-12-21T10:22:14.851" v="660" actId="20577"/>
          <ac:spMkLst>
            <pc:docMk/>
            <pc:sldMk cId="317607721" sldId="283"/>
            <ac:spMk id="7" creationId="{38B26866-91BB-C46F-6076-1E75A978E22F}"/>
          </ac:spMkLst>
        </pc:spChg>
      </pc:sldChg>
    </pc:docChg>
  </pc:docChgLst>
  <pc:docChgLst>
    <pc:chgData name="Heijligers, Bram" userId="S::heijligers.b@buas.nl::5cef929d-ecf9-4fca-bf12-bc5ee065fc99" providerId="AD" clId="Web-{7DA55B44-E0C5-DF82-F9B6-2BFFFF9EF52A}"/>
    <pc:docChg chg="modSld">
      <pc:chgData name="Heijligers, Bram" userId="S::heijligers.b@buas.nl::5cef929d-ecf9-4fca-bf12-bc5ee065fc99" providerId="AD" clId="Web-{7DA55B44-E0C5-DF82-F9B6-2BFFFF9EF52A}" dt="2022-12-21T15:40:54.486" v="22" actId="20577"/>
      <pc:docMkLst>
        <pc:docMk/>
      </pc:docMkLst>
      <pc:sldChg chg="modSp">
        <pc:chgData name="Heijligers, Bram" userId="S::heijligers.b@buas.nl::5cef929d-ecf9-4fca-bf12-bc5ee065fc99" providerId="AD" clId="Web-{7DA55B44-E0C5-DF82-F9B6-2BFFFF9EF52A}" dt="2022-12-21T15:40:54.486" v="22" actId="20577"/>
        <pc:sldMkLst>
          <pc:docMk/>
          <pc:sldMk cId="1764014620" sldId="267"/>
        </pc:sldMkLst>
        <pc:spChg chg="mod">
          <ac:chgData name="Heijligers, Bram" userId="S::heijligers.b@buas.nl::5cef929d-ecf9-4fca-bf12-bc5ee065fc99" providerId="AD" clId="Web-{7DA55B44-E0C5-DF82-F9B6-2BFFFF9EF52A}" dt="2022-12-21T15:40:54.486" v="22" actId="20577"/>
          <ac:spMkLst>
            <pc:docMk/>
            <pc:sldMk cId="1764014620" sldId="267"/>
            <ac:spMk id="9" creationId="{4013CABD-8215-8049-872C-2247EFA0982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19-1-2023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19-1-2023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donderdag 19 januari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donderdag 19 januari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donderdag 19 januari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donderdag 19 januari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err="1"/>
              <a:t>FirstName</a:t>
            </a:r>
            <a:r>
              <a:rPr lang="nl-NL" dirty="0"/>
              <a:t> </a:t>
            </a:r>
            <a:r>
              <a:rPr lang="nl-NL" dirty="0" err="1"/>
              <a:t>LastName</a:t>
            </a:r>
            <a:endParaRPr lang="nl-NL" dirty="0"/>
          </a:p>
          <a:p>
            <a:r>
              <a:rPr lang="nl-NL" dirty="0" err="1"/>
              <a:t>StudentNumber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Project Proposal</a:t>
            </a:r>
            <a:r>
              <a:rPr lang="en-US" dirty="0"/>
              <a:t>: </a:t>
            </a:r>
            <a:r>
              <a:rPr lang="en-US" dirty="0" err="1"/>
              <a:t>YourTitleHere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Continuous Learning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How does the application design allow for continual (supervised) learning based on user input? Meaning users can label data and/or output, E.g.:</a:t>
            </a:r>
          </a:p>
          <a:p>
            <a:pPr lvl="1"/>
            <a:r>
              <a:rPr lang="en-US" dirty="0"/>
              <a:t>annotate pictures;</a:t>
            </a:r>
          </a:p>
          <a:p>
            <a:pPr lvl="1"/>
            <a:r>
              <a:rPr lang="en-US" dirty="0"/>
              <a:t>other data labelling means;</a:t>
            </a:r>
          </a:p>
          <a:p>
            <a:pPr lvl="1"/>
            <a:r>
              <a:rPr lang="en-US" dirty="0"/>
              <a:t>rate predictions/model output.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360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Feedback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NL" dirty="0"/>
              <a:t>User tests results</a:t>
            </a:r>
            <a:r>
              <a:rPr lang="en-US" dirty="0"/>
              <a:t>?</a:t>
            </a:r>
          </a:p>
          <a:p>
            <a:r>
              <a:rPr lang="en-US" dirty="0"/>
              <a:t>Client feedback? </a:t>
            </a:r>
          </a:p>
          <a:p>
            <a:r>
              <a:rPr lang="en-US" dirty="0"/>
              <a:t>What was processed and how?</a:t>
            </a:r>
          </a:p>
          <a:p>
            <a:r>
              <a:rPr lang="en-US" dirty="0"/>
              <a:t>Design implications?</a:t>
            </a: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39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Low-level design</a:t>
            </a:r>
            <a:r>
              <a:rPr lang="en-US" dirty="0"/>
              <a:t>: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Detailed design of the application</a:t>
            </a:r>
          </a:p>
          <a:p>
            <a:r>
              <a:rPr lang="en-US" dirty="0"/>
              <a:t>Everything which doesn’t fit into the other boxes usually goes here…</a:t>
            </a:r>
          </a:p>
          <a:p>
            <a:pPr lvl="1"/>
            <a:r>
              <a:rPr lang="en-US" dirty="0"/>
              <a:t>Note that you might want to explain aspects of the low-level design using your wireframe if possible!</a:t>
            </a:r>
          </a:p>
          <a:p>
            <a:r>
              <a:rPr lang="en-US" dirty="0"/>
              <a:t>E.g.</a:t>
            </a:r>
          </a:p>
          <a:p>
            <a:pPr lvl="1"/>
            <a:r>
              <a:rPr lang="en-US" dirty="0"/>
              <a:t>User will receive notifications to do…</a:t>
            </a:r>
          </a:p>
          <a:p>
            <a:pPr lvl="1"/>
            <a:r>
              <a:rPr lang="en-US" dirty="0"/>
              <a:t>To improve user retention, a competitive system is introduced which does…</a:t>
            </a:r>
          </a:p>
          <a:p>
            <a:pPr lvl="1"/>
            <a:r>
              <a:rPr lang="en-US" dirty="0"/>
              <a:t>To warn the player for Y, a yellow </a:t>
            </a:r>
            <a:r>
              <a:rPr lang="en-US" dirty="0" err="1"/>
              <a:t>colour</a:t>
            </a:r>
            <a:r>
              <a:rPr lang="en-US" dirty="0"/>
              <a:t> will be </a:t>
            </a:r>
            <a:r>
              <a:rPr lang="en-US"/>
              <a:t>used for X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12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Wireframe Prototype</a:t>
            </a:r>
            <a:r>
              <a:rPr lang="en-US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Some demo…</a:t>
            </a:r>
          </a:p>
          <a:p>
            <a:pPr lvl="1"/>
            <a:r>
              <a:rPr lang="en-US" dirty="0"/>
              <a:t>Link to .zip file of exported prototype on </a:t>
            </a:r>
            <a:r>
              <a:rPr lang="en-US" dirty="0" err="1"/>
              <a:t>github</a:t>
            </a:r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20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3815-05BE-69EF-2D71-CC4B8EAC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24BF-967B-8627-B3EB-49C7D509E22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Value Proposition: What computer vision application will you make and why is it’s added value?</a:t>
            </a:r>
          </a:p>
          <a:p>
            <a:r>
              <a:rPr lang="en-GB" dirty="0"/>
              <a:t>Proof-of-Concept: How will my Computer Vision Algorithm work?</a:t>
            </a:r>
          </a:p>
          <a:p>
            <a:r>
              <a:rPr lang="en-GB" dirty="0"/>
              <a:t>Explainable AI: How does my AI work?</a:t>
            </a:r>
          </a:p>
          <a:p>
            <a:r>
              <a:rPr lang="en-GB" dirty="0"/>
              <a:t>Responsible AI: Why is my AI ethical?</a:t>
            </a:r>
          </a:p>
          <a:p>
            <a:r>
              <a:rPr lang="en-GB" dirty="0"/>
              <a:t>Disruptive Technology risks: What disruptive technology risks am I facing?</a:t>
            </a:r>
          </a:p>
          <a:p>
            <a:r>
              <a:rPr lang="en-GB" dirty="0"/>
              <a:t>Application Design: How will my computer vision application work?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D0C9CD-3F98-5442-CD02-B9EC8FB9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Table of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46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Business Understanding Components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r>
              <a:rPr lang="en-NL" dirty="0"/>
              <a:t>AI Canvas</a:t>
            </a:r>
            <a:endParaRPr lang="en-US" dirty="0"/>
          </a:p>
          <a:p>
            <a:pPr lvl="1"/>
            <a:r>
              <a:rPr lang="en-GB" dirty="0"/>
              <a:t>Do market research &amp; consumer analysis </a:t>
            </a:r>
          </a:p>
          <a:p>
            <a:pPr lvl="1"/>
            <a:r>
              <a:rPr lang="en-GB" dirty="0"/>
              <a:t>Is the proposal feasible? </a:t>
            </a:r>
          </a:p>
          <a:p>
            <a:pPr marL="0" indent="-29700">
              <a:buNone/>
            </a:pPr>
            <a:endParaRPr lang="en-GB" dirty="0">
              <a:cs typeface="Calibri"/>
            </a:endParaRPr>
          </a:p>
          <a:p>
            <a:pPr marL="0" indent="-29700">
              <a:buNone/>
            </a:pPr>
            <a:r>
              <a:rPr lang="en-GB" b="1" dirty="0">
                <a:cs typeface="Calibri"/>
              </a:rPr>
              <a:t>ILO Mapping: </a:t>
            </a:r>
            <a:r>
              <a:rPr lang="en-GB" dirty="0">
                <a:cs typeface="Calibri"/>
              </a:rPr>
              <a:t>Which parts of ILO 2: business understanding should be covered in these slides?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Value proposition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Canvas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7A9B8-7238-C686-FB79-DC42017C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60194"/>
            <a:ext cx="8941431" cy="4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Present the model which best fits your use-case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Baseline AI Algorithm Design</a:t>
            </a:r>
          </a:p>
          <a:p>
            <a:pPr lvl="1"/>
            <a:r>
              <a:rPr lang="en-GB" dirty="0"/>
              <a:t>Improvement steps</a:t>
            </a:r>
          </a:p>
          <a:p>
            <a:r>
              <a:rPr lang="en-GB" dirty="0"/>
              <a:t>Transfer Learning + Tweaking</a:t>
            </a:r>
          </a:p>
          <a:p>
            <a:r>
              <a:rPr lang="en-GB" dirty="0"/>
              <a:t>Overall Performance Evaluation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>
                <a:cs typeface="Calibri"/>
              </a:rPr>
              <a:t>ILO Mapping: </a:t>
            </a:r>
            <a:r>
              <a:rPr lang="en-GB" dirty="0">
                <a:cs typeface="Calibri"/>
              </a:rPr>
              <a:t>Which parts of ILO 4: neural networks and deep learning should be covered in these slides?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Proof-of-Concept: Computer Vision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35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Open Sans SemiBold"/>
                <a:ea typeface="Open Sans SemiBold"/>
                <a:cs typeface="Open Sans SemiBold"/>
              </a:rPr>
              <a:t>Bias, fairness, transparency and interpretability</a:t>
            </a:r>
            <a:endParaRPr lang="en-US" dirty="0" err="1">
              <a:ea typeface="Open Sans SemiBold"/>
              <a:cs typeface="Open Sans SemiBold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GB" b="1" dirty="0">
                <a:latin typeface="Open Sans"/>
                <a:ea typeface="Open Sans"/>
                <a:cs typeface="Calibri"/>
              </a:rPr>
              <a:t>ILO Mapping: </a:t>
            </a:r>
            <a:r>
              <a:rPr lang="en-GB" dirty="0">
                <a:latin typeface="Open Sans"/>
                <a:ea typeface="Open Sans"/>
                <a:cs typeface="Calibri"/>
              </a:rPr>
              <a:t>Which parts of ILO 3: Responsible and Explainable AI should be covered in these slides?</a:t>
            </a:r>
          </a:p>
          <a:p>
            <a:pPr marL="198755" indent="-198755">
              <a:buNone/>
            </a:pPr>
            <a:r>
              <a:rPr lang="en-GB" b="1" dirty="0">
                <a:latin typeface="Open Sans"/>
                <a:ea typeface="Open Sans"/>
                <a:cs typeface="Open Sans"/>
              </a:rPr>
              <a:t>(Presentation) Requirements: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Perform an EDA on the dataset with the goal to identify, and describe an instance of bias in the </a:t>
            </a:r>
            <a:r>
              <a:rPr lang="en-GB" dirty="0" err="1">
                <a:latin typeface="Open Sans"/>
                <a:ea typeface="Open Sans"/>
                <a:cs typeface="Open Sans"/>
              </a:rPr>
              <a:t>Imsitu</a:t>
            </a:r>
            <a:r>
              <a:rPr lang="en-GB" dirty="0">
                <a:latin typeface="Open Sans"/>
                <a:ea typeface="Open Sans"/>
                <a:cs typeface="Open Sans"/>
              </a:rPr>
              <a:t> dataset.</a:t>
            </a:r>
            <a:endParaRPr lang="en-GB">
              <a:latin typeface="Open Sans"/>
              <a:ea typeface="Open Sans Semibold"/>
              <a:cs typeface="Open Sans Semibold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Discuss a possible ramification (e.g., harm) in terms of fairness of the identified bias instance in the </a:t>
            </a:r>
            <a:r>
              <a:rPr lang="en-GB" dirty="0" err="1">
                <a:latin typeface="Open Sans"/>
                <a:ea typeface="Open Sans"/>
                <a:cs typeface="Open Sans"/>
              </a:rPr>
              <a:t>Imsitu</a:t>
            </a:r>
            <a:r>
              <a:rPr lang="en-GB" dirty="0">
                <a:latin typeface="Open Sans"/>
                <a:ea typeface="Open Sans"/>
                <a:cs typeface="Open Sans"/>
              </a:rPr>
              <a:t> dataset.</a:t>
            </a:r>
            <a:endParaRPr lang="en-GB" dirty="0">
              <a:latin typeface="Open Sans"/>
              <a:ea typeface="Open Sans Semibold"/>
              <a:cs typeface="Open Sans Semibold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highlight>
                  <a:srgbClr val="FFFF00"/>
                </a:highlight>
                <a:latin typeface="Open Sans"/>
                <a:ea typeface="Open Sans"/>
                <a:cs typeface="Open Sans"/>
              </a:rPr>
              <a:t>Ask Nitin --&gt; Add 'Apply Explainable AI method' requirement.</a:t>
            </a:r>
            <a:endParaRPr lang="en-GB" dirty="0">
              <a:highlight>
                <a:srgbClr val="FFFF00"/>
              </a:highlight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Responsible 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49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7F38D-14FE-DDBE-204B-2C0E8E65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D186-A7D0-5202-F633-56595371B8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5389274" cy="471498"/>
          </a:xfrm>
        </p:spPr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44D8A-AA25-60D8-2AC3-F69BF4A64E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Donald Trump tries to start an insurrection using my app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b="1" dirty="0">
                <a:cs typeface="Calibri"/>
              </a:rPr>
              <a:t>ILO Mapping: </a:t>
            </a:r>
            <a:r>
              <a:rPr lang="en-GB" dirty="0">
                <a:cs typeface="Calibri"/>
              </a:rPr>
              <a:t>Which parts of ILO 2: business understanding should be covered in these slides?</a:t>
            </a: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b="1" dirty="0">
                <a:cs typeface="Calibri"/>
              </a:rPr>
              <a:t>ILO Mapping: </a:t>
            </a:r>
            <a:r>
              <a:rPr lang="en-GB" dirty="0">
                <a:cs typeface="Calibri"/>
              </a:rPr>
              <a:t>Which parts of ILO 5: </a:t>
            </a:r>
            <a:r>
              <a:rPr lang="en-US" dirty="0">
                <a:cs typeface="Calibri"/>
              </a:rPr>
              <a:t>Human Centered AI: User Experience</a:t>
            </a:r>
            <a:r>
              <a:rPr lang="en-GB" dirty="0">
                <a:cs typeface="Calibri"/>
              </a:rPr>
              <a:t> should be covered in these slides?</a:t>
            </a: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B2C73-CD65-5D8C-0A8D-3DD8A1C2083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Have a constitution and a work rule-based state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D5BAC0-5CDF-AEA9-591A-B57AA29E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Disruptive Technology Risks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B26866-91BB-C46F-6076-1E75A978E22F}"/>
              </a:ext>
            </a:extLst>
          </p:cNvPr>
          <p:cNvSpPr txBox="1">
            <a:spLocks/>
          </p:cNvSpPr>
          <p:nvPr/>
        </p:nvSpPr>
        <p:spPr>
          <a:xfrm>
            <a:off x="6104964" y="1399343"/>
            <a:ext cx="5389274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Contingency Plan</a:t>
            </a:r>
          </a:p>
        </p:txBody>
      </p:sp>
    </p:spTree>
    <p:extLst>
      <p:ext uri="{BB962C8B-B14F-4D97-AF65-F5344CB8AC3E}">
        <p14:creationId xmlns:p14="http://schemas.microsoft.com/office/powerpoint/2010/main" val="31760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High-level design: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Concept:</a:t>
            </a:r>
          </a:p>
          <a:p>
            <a:r>
              <a:rPr lang="en-US" dirty="0"/>
              <a:t>Who is the user?</a:t>
            </a:r>
          </a:p>
          <a:p>
            <a:r>
              <a:rPr lang="en-US" dirty="0"/>
              <a:t>What problem are you solving?</a:t>
            </a:r>
          </a:p>
          <a:p>
            <a:r>
              <a:rPr lang="en-US" dirty="0"/>
              <a:t>How is the app going to solve that problem?</a:t>
            </a:r>
          </a:p>
          <a:p>
            <a:endParaRPr lang="en-US" dirty="0"/>
          </a:p>
          <a:p>
            <a:r>
              <a:rPr lang="en-US" dirty="0"/>
              <a:t>Menu Flow?</a:t>
            </a:r>
          </a:p>
          <a:p>
            <a:r>
              <a:rPr lang="en-US" dirty="0"/>
              <a:t>Information flow?</a:t>
            </a:r>
          </a:p>
          <a:p>
            <a:r>
              <a:rPr lang="en-US" dirty="0"/>
              <a:t>Colors styles?</a:t>
            </a:r>
          </a:p>
          <a:p>
            <a:r>
              <a:rPr lang="en-US" dirty="0"/>
              <a:t>Interaction style?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r>
              <a:rPr lang="en-US" dirty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75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Algorithm Embedding</a:t>
            </a:r>
            <a:r>
              <a:rPr lang="en-US" dirty="0"/>
              <a:t>: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How is the computer vision algorithm embedded?</a:t>
            </a:r>
          </a:p>
          <a:p>
            <a:r>
              <a:rPr lang="en-US" dirty="0">
                <a:cs typeface="Calibri"/>
              </a:rPr>
              <a:t>What will the eventual algorithm classification and how?</a:t>
            </a:r>
          </a:p>
          <a:p>
            <a:r>
              <a:rPr lang="en-US" dirty="0">
                <a:cs typeface="Calibri"/>
              </a:rPr>
              <a:t>Will the algorithm be able to do more then demonstrated in the proof-of-concept?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HCAI - </a:t>
            </a:r>
            <a:r>
              <a:rPr lang="en-NL" dirty="0"/>
              <a:t>Application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6079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Props1.xml><?xml version="1.0" encoding="utf-8"?>
<ds:datastoreItem xmlns:ds="http://schemas.openxmlformats.org/officeDocument/2006/customXml" ds:itemID="{A161ECC5-8C0A-40D3-B7C9-710A87C718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bd38d267-56bb-4e22-b975-199a06fd69fa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d8c712e5-67fc-4595-93cb-a4164dd8eff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1351</TotalTime>
  <Words>596</Words>
  <Application>Microsoft Office PowerPoint</Application>
  <PresentationFormat>Widescreen</PresentationFormat>
  <Paragraphs>99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Project Proposal: YourTitleHere</vt:lpstr>
      <vt:lpstr>Table of Contents</vt:lpstr>
      <vt:lpstr>Value proposition</vt:lpstr>
      <vt:lpstr>AI Canvas</vt:lpstr>
      <vt:lpstr>Proof-of-Concept: Computer Vision</vt:lpstr>
      <vt:lpstr>Responsible AI</vt:lpstr>
      <vt:lpstr>Disruptive Technology Risks</vt:lpstr>
      <vt:lpstr>HCAI - Application Design:</vt:lpstr>
      <vt:lpstr>HCAI - Application Design</vt:lpstr>
      <vt:lpstr>HCAI - Application Design:</vt:lpstr>
      <vt:lpstr>HCAI - Application Design:</vt:lpstr>
      <vt:lpstr>HCAI - Application Design:</vt:lpstr>
      <vt:lpstr>HCAI - Application Design: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66</cp:revision>
  <dcterms:created xsi:type="dcterms:W3CDTF">2022-12-20T17:29:36Z</dcterms:created>
  <dcterms:modified xsi:type="dcterms:W3CDTF">2023-01-19T13:14:53Z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